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99"/>
    <p:restoredTop sz="94679"/>
  </p:normalViewPr>
  <p:slideViewPr>
    <p:cSldViewPr snapToGrid="0" snapToObjects="1">
      <p:cViewPr varScale="1">
        <p:scale>
          <a:sx n="157" d="100"/>
          <a:sy n="157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1F268-52F2-E24F-9AD7-31A322FB44CA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36945A-0B68-484D-B261-77CA30A0E630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25462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36945A-0B68-484D-B261-77CA30A0E630}" type="slidenum">
              <a:rPr lang="en-TR" smtClean="0"/>
              <a:t>1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490548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59726-7487-CEE1-9966-F03B854D1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54410E-A868-0E6D-D0A6-16D5AED6E4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1C745-23FA-C40E-C510-E388C2F3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70C44-2910-7E37-C92A-171F9C0E7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FED51-9E62-1059-5B47-C8A7D851E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325451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446A0-40D8-6FBE-F015-8D0E6E594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D560D-5D69-D511-0D1A-7379D7D4D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0714F-09F3-5840-3D1C-2C9D2C0C9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95B81-7E89-B600-FB3C-042465B3B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A6D74-189F-E472-330C-56C8B69C0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893331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22D4F7-F777-5EF6-1EB6-CCB897E97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2E7B2-A63C-829B-FAE9-BD5F9586B4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03C91-BDDB-B331-8C3A-1DBF68C82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6BCD7-93B1-A84B-83C7-8DE28AFCE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3BDBF-B3DE-1D19-1B03-25ECEB792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678919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BE778-748B-2BB6-8DE7-49AABBF55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C3F79-EAFE-D0FA-AD13-76DA9DF24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34625-8607-98F8-72AA-01BCE47C0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4D039-9CC1-4446-9684-6D0AA92D7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BFA22-53F1-5B2B-8B49-0410CE347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728594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CFE8A-87C8-08B2-D2CC-DFC50024A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44DBE-814F-FF79-C837-E248D85A5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CC346-92EC-8E99-98DE-1679916F8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C81D0-ED65-1777-983E-B83CB5350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6625B-06D2-48A6-DE21-47DB80A65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140256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E11E5-AF3B-96CF-2480-27AC5F874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867BE-5773-EF21-1548-99CD11EAB1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65BEA7-6298-CF82-2DF7-37DD442D9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8D68F-0683-B81F-BB13-4C5062E6F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1D058-CC98-2D65-A031-5BE0776A2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C8547E-0AEE-83D7-46B4-4AEA24E19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921791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A6CD5-F0C2-BDDB-3CC6-975CA5B5E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84523-25EB-43CA-8232-D26E8DBD3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3AC1F1-FF26-2C8C-62D5-811BD27BB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DA7698-FCBA-9AC7-FC9E-E15FA13C40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E645A1-DE13-1ABF-95C0-01B4A04C9D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C6104F-6D75-0D0D-3D94-F6073F599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2E361E-C0B1-05A6-2E70-BF2A81E07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025E10-6CB0-917D-3564-EB635434E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190939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46E1-FAC0-8D44-063B-CFEA8F00D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D22B1F-0123-CD49-97CB-14A47715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9FD15-E39C-5A24-32A3-591CBE9F0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A7DDFC-D5A9-08E0-4115-12CB9511C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259880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38771-EB84-F363-0D4F-40C3ADF79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F48D1B-7F78-4183-ADB4-22E6F0B00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452932-240F-B470-E844-94FCC3CAF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847468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0DA5B-8A7F-A0F4-EB1F-FC2ACBF57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E515A-A000-5238-720B-CF0FD3EF1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3DFF2-1472-2D64-411A-9BFAF6538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2D0C6-BEAF-38E4-68E1-21D328C9B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D1BDD-2432-2A23-F5AF-1FDA5EAB7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0FED6-875D-9A1E-7114-A56FAA787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910123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11CEF-E3D9-3AB8-5789-75C206C7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1473F2-EC99-FE61-38FF-C980144528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0F568-766A-69BE-BC25-AD242E850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C812DD-ACE9-F434-ABC8-82C14BE17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70665D-8EB9-94DD-52C2-92B5F5015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567E9-3BED-3C75-2296-8C1E26B5A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149756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7380AF-4AC6-7369-F132-C58EB5A6D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4E1DE-E04A-B984-21BB-AFB6D6607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A3496-60E0-964A-D4E0-5FAD0584E2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14DEE-18B7-5547-B8A4-A02C2DB2FB6E}" type="datetimeFigureOut">
              <a:rPr lang="en-TR" smtClean="0"/>
              <a:t>10.10.2022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3DF37-49A2-29BD-03F2-76F171726E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1B074-0FF2-0953-51B2-49CDCBA13E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2887E-711F-8340-9F43-39B917BBCDD5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53220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A0815-A5CB-4152-38B6-7A453E7066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T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4362D-FE20-55D5-1E9B-76EDA22960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6D8F64D-13C9-AD84-2378-0DC8F4FAB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883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DF6D4-9571-CC25-85EE-AA1825105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1332CAA-E35D-A51B-6777-95851D219D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67217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7D498-A99F-8D33-B939-5A7881C99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ABE856-44EB-7C33-E41D-804F615ECC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20919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D575D-E754-A6E0-960D-4BC5C2F09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14AC860-F49A-D2D6-CB2E-0A934B4AC3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896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18753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ED8EE-6F7E-CE93-B904-D598BBCB6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482E033-A90A-2138-86BD-4608827C9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5444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FAA7E-F10B-A521-1358-9EB7FD234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409E27-A7CB-B04B-92A2-D0E8F0CBF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EA8689B3-18D7-9301-7FA5-2FE9B59A6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32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FD0BA-3108-B9E3-400A-B262B965C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830076-BE39-CF59-F0A6-321D64CB35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87227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03057-921C-FAAC-C28C-D387F66B2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AE12E00-7A2D-038A-079D-D297AF325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39197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2F98F-E151-E9A8-A661-28287AA3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9E6234-4824-791F-7BCE-A2E0CB37A5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91611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278C9-73EC-D710-DF58-7882AC4BE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C77288-3301-9B86-9553-035A166BB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31670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AC221-C529-EDB0-338C-CAC241FC5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50C40F-95D0-E2C5-BEFD-E38C9A260E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05648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0B2AE-021C-50BB-F7E5-BFA6EAEA8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FD6D0E-E51C-04BB-77F6-F7018107B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629335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62C65-0D6D-9A73-47E5-6BABEE0C2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C184B0-9C09-D415-71A7-FB2F01C91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74527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3182F-C1DD-38AA-957B-0F5DB21BE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198A92-558C-CC5D-E309-BCC1DCBB05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339228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DA560-CB6A-1DF3-8A81-A27DAC16F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id="{6658E5A7-C897-58A8-9DA1-9FB1A174A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04244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77E18-5CBA-7D47-A27E-7DFA9CCB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BD844E-B21D-3BAF-23E8-022B1684FD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202993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A72E4-A266-463E-056E-5C0D01BFF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E15C6AC-9DCD-5AD5-63D3-4C6504842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12415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0980E-2EAD-1ED0-7620-41A94A87E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6A66D5-08CA-3216-5614-43805FDB24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2210298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DCB01C-6876-6B2E-E430-745AA9E5EE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621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4ED52-5178-2A6A-6B64-E819FAD82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609F8E-8733-22E7-23AF-6BA6074482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13053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A9FE2-18D2-C4B4-C51A-BCF2949E2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75878E-F00F-5361-06D4-47D398B17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35373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840A8-0DF5-4B23-2C4F-C285B54DA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75D5F0-6109-2A2C-5316-F5FAC734B3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48005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5F9D-7608-187E-57B0-2F9689850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B47B22-775A-3256-9C1C-C4EA98A2A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7551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EFF8-A1B8-3351-2734-1A9EEAD7D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836239-39A3-4F68-E41A-F02C0A8F43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20316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</Words>
  <Application>Microsoft Macintosh PowerPoint</Application>
  <PresentationFormat>Widescreen</PresentationFormat>
  <Paragraphs>1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ELIF MORGIL</dc:creator>
  <cp:lastModifiedBy>emre çabuk</cp:lastModifiedBy>
  <cp:revision>8</cp:revision>
  <dcterms:created xsi:type="dcterms:W3CDTF">2022-10-08T12:03:00Z</dcterms:created>
  <dcterms:modified xsi:type="dcterms:W3CDTF">2022-10-10T20:55:31Z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66f6488-6f7b-4340-b880-828136ff7811_Enabled">
    <vt:lpwstr>true</vt:lpwstr>
  </property>
  <property fmtid="{D5CDD505-2E9C-101B-9397-08002B2CF9AE}" pid="3" name="MSIP_Label_c66f6488-6f7b-4340-b880-828136ff7811_SetDate">
    <vt:lpwstr>2022-10-09T14:43:02Z</vt:lpwstr>
  </property>
  <property fmtid="{D5CDD505-2E9C-101B-9397-08002B2CF9AE}" pid="4" name="MSIP_Label_c66f6488-6f7b-4340-b880-828136ff7811_Method">
    <vt:lpwstr>Privileged</vt:lpwstr>
  </property>
  <property fmtid="{D5CDD505-2E9C-101B-9397-08002B2CF9AE}" pid="5" name="MSIP_Label_c66f6488-6f7b-4340-b880-828136ff7811_Name">
    <vt:lpwstr>c66f6488-6f7b-4340-b880-828136ff7811</vt:lpwstr>
  </property>
  <property fmtid="{D5CDD505-2E9C-101B-9397-08002B2CF9AE}" pid="6" name="MSIP_Label_c66f6488-6f7b-4340-b880-828136ff7811_SiteId">
    <vt:lpwstr>832c1bc9-1e43-4f93-a086-708d36b0c95d</vt:lpwstr>
  </property>
  <property fmtid="{D5CDD505-2E9C-101B-9397-08002B2CF9AE}" pid="7" name="MSIP_Label_c66f6488-6f7b-4340-b880-828136ff7811_ActionId">
    <vt:lpwstr>cd9b9f4c-9ff2-4292-acd2-3445397f7e6d</vt:lpwstr>
  </property>
  <property fmtid="{D5CDD505-2E9C-101B-9397-08002B2CF9AE}" pid="8" name="MSIP_Label_c66f6488-6f7b-4340-b880-828136ff7811_ContentBits">
    <vt:lpwstr>0</vt:lpwstr>
  </property>
</Properties>
</file>

<file path=docProps/thumbnail.jpeg>
</file>